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14" d="100"/>
          <a:sy n="114" d="100"/>
        </p:scale>
        <p:origin x="1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7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08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1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59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08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72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07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12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33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20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47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A0B-5EDF-EE48-93BC-D6D34E8FAED6}" type="datetimeFigureOut">
              <a:rPr lang="tr-TR" smtClean="0"/>
              <a:t>8.06.2022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573F-A393-FF40-B511-420C7B567B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80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D2CCD8D1-E65B-47E0-0544-F2CC15F0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888"/>
            <a:ext cx="10691814" cy="761745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8D34E73-9763-D18F-7B46-8E57325B5281}"/>
              </a:ext>
            </a:extLst>
          </p:cNvPr>
          <p:cNvSpPr txBox="1"/>
          <p:nvPr/>
        </p:nvSpPr>
        <p:spPr>
          <a:xfrm>
            <a:off x="2917031" y="3752405"/>
            <a:ext cx="4857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Sayın </a:t>
            </a:r>
            <a:r>
              <a:rPr lang="tr-TR" sz="2100" b="1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Belgeyi Teslim Alan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0543030-D804-3494-39F4-60A697A8AA1A}"/>
              </a:ext>
            </a:extLst>
          </p:cNvPr>
          <p:cNvSpPr txBox="1"/>
          <p:nvPr/>
        </p:nvSpPr>
        <p:spPr>
          <a:xfrm>
            <a:off x="1392270" y="4290785"/>
            <a:ext cx="7907272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2021-2022 Eğitim-Öğretim Yılı, Sağlık Hizmetleri MYO </a:t>
            </a:r>
          </a:p>
          <a:p>
            <a:pPr algn="ctr">
              <a:lnSpc>
                <a:spcPct val="150000"/>
              </a:lnSpc>
            </a:pPr>
            <a:r>
              <a:rPr lang="tr-TR" sz="1600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tr-TR" sz="1600" b="1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 Birincisi</a:t>
            </a:r>
            <a:r>
              <a:rPr lang="tr-TR" sz="1600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olmanızdan dolayı</a:t>
            </a:r>
          </a:p>
          <a:p>
            <a:pPr algn="ctr">
              <a:lnSpc>
                <a:spcPct val="150000"/>
              </a:lnSpc>
            </a:pPr>
            <a:r>
              <a:rPr lang="tr-TR" sz="1600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tebrik eder, başarılarınızın devamını dileriz.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90BA9EC-EC85-A1AA-AA33-1407378CC5F2}"/>
              </a:ext>
            </a:extLst>
          </p:cNvPr>
          <p:cNvSpPr txBox="1"/>
          <p:nvPr/>
        </p:nvSpPr>
        <p:spPr>
          <a:xfrm>
            <a:off x="1392270" y="6093269"/>
            <a:ext cx="790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Belgeyi Teslim Eden</a:t>
            </a:r>
          </a:p>
          <a:p>
            <a:pPr algn="ctr"/>
            <a:r>
              <a:rPr lang="tr-TR" sz="1600" dirty="0" err="1">
                <a:solidFill>
                  <a:srgbClr val="2139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Ünvan</a:t>
            </a:r>
            <a:endParaRPr lang="tr-TR" sz="1600" dirty="0">
              <a:solidFill>
                <a:srgbClr val="2139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F258173-212C-09DA-D582-1C8E77FCD11C}"/>
              </a:ext>
            </a:extLst>
          </p:cNvPr>
          <p:cNvSpPr txBox="1"/>
          <p:nvPr/>
        </p:nvSpPr>
        <p:spPr>
          <a:xfrm>
            <a:off x="1392270" y="2256581"/>
            <a:ext cx="790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213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 VEREN BİRİM</a:t>
            </a:r>
          </a:p>
        </p:txBody>
      </p:sp>
    </p:spTree>
    <p:extLst>
      <p:ext uri="{BB962C8B-B14F-4D97-AF65-F5344CB8AC3E}">
        <p14:creationId xmlns:p14="http://schemas.microsoft.com/office/powerpoint/2010/main" val="134399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32</Words>
  <Application>Microsoft Macintosh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 cagman</dc:creator>
  <cp:lastModifiedBy>emre cagman</cp:lastModifiedBy>
  <cp:revision>1</cp:revision>
  <dcterms:created xsi:type="dcterms:W3CDTF">2022-06-08T09:21:23Z</dcterms:created>
  <dcterms:modified xsi:type="dcterms:W3CDTF">2022-06-08T09:33:22Z</dcterms:modified>
</cp:coreProperties>
</file>